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6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7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70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5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1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1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3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11E5-0CA4-491B-A02E-61BFD2F4D26E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5CE1-47F7-4D8E-BB24-5361DF5093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66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18" Type="http://schemas.openxmlformats.org/officeDocument/2006/relationships/image" Target="../media/image18.jpg"/><Relationship Id="rId3" Type="http://schemas.openxmlformats.org/officeDocument/2006/relationships/image" Target="../media/image3.jpg"/><Relationship Id="rId21" Type="http://schemas.openxmlformats.org/officeDocument/2006/relationships/hyperlink" Target="https://ru.wikipedia.org/wiki/%D0%AF%D1%8F_(%D0%9A%D0%B5%D0%BC%D0%B5%D1%80%D0%BE%D0%B2%D1%81%D0%BA%D0%B0%D1%8F_%D0%BE%D0%B1%D0%BB%D0%B0%D1%81%D1%82%D1%8C)" TargetMode="External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5" Type="http://schemas.openxmlformats.org/officeDocument/2006/relationships/image" Target="../media/image23.jpg"/><Relationship Id="rId2" Type="http://schemas.openxmlformats.org/officeDocument/2006/relationships/image" Target="../media/image2.jpg"/><Relationship Id="rId16" Type="http://schemas.openxmlformats.org/officeDocument/2006/relationships/image" Target="../media/image16.jpg"/><Relationship Id="rId20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24" Type="http://schemas.openxmlformats.org/officeDocument/2006/relationships/image" Target="../media/image22.jpg"/><Relationship Id="rId5" Type="http://schemas.openxmlformats.org/officeDocument/2006/relationships/image" Target="../media/image5.jpg"/><Relationship Id="rId15" Type="http://schemas.openxmlformats.org/officeDocument/2006/relationships/image" Target="../media/image15.jpg"/><Relationship Id="rId23" Type="http://schemas.openxmlformats.org/officeDocument/2006/relationships/image" Target="../media/image21.jpg"/><Relationship Id="rId10" Type="http://schemas.openxmlformats.org/officeDocument/2006/relationships/image" Target="../media/image10.jpg"/><Relationship Id="rId19" Type="http://schemas.openxmlformats.org/officeDocument/2006/relationships/image" Target="../media/image19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Relationship Id="rId22" Type="http://schemas.openxmlformats.org/officeDocument/2006/relationships/hyperlink" Target="https://ru.wikipedia.org/wiki/%D0%A7%D1%83%D0%BB%D1%8B%D0%BC_(%D0%BF%D1%80%D0%B8%D1%82%D0%BE%D0%BA_%D0%9E%D0%B1%D0%B8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4649536" y="142841"/>
            <a:ext cx="4140000" cy="615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2" name="Группа 91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93" name="Прямоугольник 92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522537" y="1445619"/>
              <a:ext cx="3073247" cy="2161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В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Липатов Он вошел в литературу как молодой писатель. И писал о молодых, потому был им близок. Виля Липатова всю жизнь волновали судьбы молодых и талантливых людей. В разных произведениях писатель «проигрывал» разные варианты их судеб, но итог оказывался всегда один и тот же: энергия молодости и таланта входила в конфликт с жёсткой административно-командной системой.</a:t>
              </a:r>
            </a:p>
            <a:p>
              <a:pPr algn="just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Учитывая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значительный вклад нашего земляка в отечественную и мировую культуру, роль его художественно-публицистического наследия, сегодня важно сохранить память о Липатове для будущих поколений, сделать так, чтобы его произведения читали и любили. </a:t>
              </a: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82" name="Прямоугольник 81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082944" y="1219095"/>
              <a:ext cx="1953929" cy="2789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«Серая мышь»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22537" y="3606865"/>
              <a:ext cx="3073247" cy="11854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«Серая мышь» не теряет своей актуальности. Тема алкоголизма и пьянства представлена настолько натурально, что книгу приходилось откладывать. В то же время деревенский говор и образы сельчан притягивают своим обаянием. Деревня, которую он изображает, настолько настоящая, как будто находишься там, слышишь эту речь, видишь этих людей.</a:t>
              </a:r>
            </a:p>
          </p:txBody>
        </p:sp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9145" y="1702557"/>
              <a:ext cx="2627604" cy="1594346"/>
            </a:xfrm>
            <a:prstGeom prst="rect">
              <a:avLst/>
            </a:prstGeom>
            <a:grpFill/>
          </p:spPr>
        </p:pic>
      </p:grpSp>
      <p:grpSp>
        <p:nvGrpSpPr>
          <p:cNvPr id="71" name="Группа 70"/>
          <p:cNvGrpSpPr/>
          <p:nvPr/>
        </p:nvGrpSpPr>
        <p:grpSpPr>
          <a:xfrm>
            <a:off x="4638730" y="142841"/>
            <a:ext cx="4139999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72" name="Прямоугольник 71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54365" y="1176719"/>
              <a:ext cx="3438272" cy="48810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7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«Сказание о директоре </a:t>
              </a:r>
              <a:r>
                <a:rPr lang="ru-RU" sz="175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Прончатове</a:t>
              </a:r>
              <a:r>
                <a:rPr lang="ru-RU" sz="17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(1969)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69683" y="3529568"/>
              <a:ext cx="3000896" cy="188270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Повесть описывает небольшой эпизод жизни старшего инженера крупной сибирской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сплавконторы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Прончатова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когда после смерти директора он сам стремится занять его место. Герой повести наделён чертами своего рода «разумного эгоизма». </a:t>
              </a:r>
              <a:endPara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Это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рациональный человек, обладающий такими качествами как деловая компетентность, инициативность, ответственность, который оценивает себя как бы со стороны и считает, что именно он должен стать будущим директором. Наоборот, другой кандидат, по его мнению, развалит работу.</a:t>
              </a:r>
            </a:p>
          </p:txBody>
        </p:sp>
        <p:pic>
          <p:nvPicPr>
            <p:cNvPr id="75" name="Рисунок 7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6329" y="1676611"/>
              <a:ext cx="2627604" cy="1774046"/>
            </a:xfrm>
            <a:prstGeom prst="rect">
              <a:avLst/>
            </a:prstGeom>
            <a:grpFill/>
          </p:spPr>
        </p:pic>
      </p:grpSp>
      <p:grpSp>
        <p:nvGrpSpPr>
          <p:cNvPr id="58" name="Группа 57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59" name="Прямоугольник 58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70914" y="1226267"/>
              <a:ext cx="3016066" cy="2789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«Деревенский детектив» (1967)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42303" y="2680174"/>
              <a:ext cx="3053482" cy="160378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1967 году вышла книга повестей и рассказов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«Деревенский детектив».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Одно из самых популярных произведений писателя. Главная задача автора – создание образа сельского участкового милиционера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Аниськина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 его одержимостью в работе.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Бывший фронтовик Федор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Анискин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требовательный и человечный, не просто уполномоченный милиции, а уполномоченный Советской власти. Он умеет мыслить в государственных масштабах.</a:t>
              </a:r>
            </a:p>
          </p:txBody>
        </p:sp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3657" y="1551754"/>
              <a:ext cx="1671081" cy="1106902"/>
            </a:xfrm>
            <a:prstGeom prst="rect">
              <a:avLst/>
            </a:prstGeom>
            <a:grpFill/>
          </p:spPr>
        </p:pic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8268" y="1541290"/>
              <a:ext cx="866379" cy="1125685"/>
            </a:xfrm>
            <a:prstGeom prst="rect">
              <a:avLst/>
            </a:prstGeom>
            <a:grpFill/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6179" y="4307915"/>
              <a:ext cx="1917655" cy="1291944"/>
            </a:xfrm>
            <a:prstGeom prst="rect">
              <a:avLst/>
            </a:prstGeom>
            <a:grpFill/>
          </p:spPr>
        </p:pic>
      </p:grpSp>
      <p:grpSp>
        <p:nvGrpSpPr>
          <p:cNvPr id="47" name="Группа 46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48" name="Прямоугольник 47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99839" y="1310929"/>
              <a:ext cx="1953929" cy="2789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«Стрежень»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(1961)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94889" y="3725215"/>
              <a:ext cx="2956319" cy="90648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повести «Стрежень»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казалось бы, не происходит ничего необыкновенного. Она рассказывает и о первой любви, и о поисках верного пути в жизни, и о взаимоотношения старшего поколения с молодежью, и о том, какую роль играет дружный, слаженный труд.</a:t>
              </a:r>
            </a:p>
          </p:txBody>
        </p:sp>
        <p:pic>
          <p:nvPicPr>
            <p:cNvPr id="51" name="Рисунок 5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085" y="1787308"/>
              <a:ext cx="1293924" cy="1663349"/>
            </a:xfrm>
            <a:prstGeom prst="rect">
              <a:avLst/>
            </a:prstGeom>
            <a:grpFill/>
          </p:spPr>
        </p:pic>
      </p:grpSp>
      <p:grpSp>
        <p:nvGrpSpPr>
          <p:cNvPr id="38" name="Группа 37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22537" y="2782344"/>
              <a:ext cx="3092091" cy="23010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 спустя в г. Чите вышла повесть молодого писателя «Своя ноша не тянет». Именно она по-настоящему является той отрывной точкой, с которой начался период творческой зрелости В. Липатова. Именно в этом не свободном от недостатков произведении он провозгласил свое творческое кредо: писать о тех, для кого борьба за «коммунизм» - «Своя ноша».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затем одна за другой появляются многочисленные произведения писателя приковавшие внимания всесоюзного читателя, повести: «Капитан смелого» (1959), «Глухая мята» (1960), «Стержень» (1961), «Зуб мудрости» (1961), «Черный яр» (1963), «Смерть Егора Сузуна» (1963), Чужой» (19), пьеса «Земля не на китах» (1966).</a:t>
              </a:r>
            </a:p>
          </p:txBody>
        </p: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2537" y="1592073"/>
              <a:ext cx="3049512" cy="1016373"/>
            </a:xfrm>
            <a:prstGeom prst="rect">
              <a:avLst/>
            </a:prstGeom>
            <a:grpFill/>
          </p:spPr>
        </p:pic>
      </p:grpSp>
      <p:grpSp>
        <p:nvGrpSpPr>
          <p:cNvPr id="29" name="Группа 28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99839" y="1246450"/>
              <a:ext cx="1953929" cy="2789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Писатель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92021" y="3865473"/>
              <a:ext cx="2903763" cy="11854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«Мир гораздо сложнее,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чем кажется с первого взгляда,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за его внешним, иногда не очень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парадным, фасадом скрывается 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прекрасная и таинственная суть,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которая, собственно, и ждет 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нашего отражения».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В. Липатов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1774" y="1799231"/>
              <a:ext cx="1450060" cy="1792379"/>
            </a:xfrm>
            <a:prstGeom prst="rect">
              <a:avLst/>
            </a:prstGeom>
            <a:grp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75874" y="3083892"/>
              <a:ext cx="2966574" cy="104594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Жизненная и творческая судьба В. Липатова прошла через наш городок. Журналистика дала писателю очень много. Он никогда не скрывал своего стремления войти в литературу, и он вошел в нее со своим голосом, со своей неповторимой интеллигентностью и добрым юмором. </a:t>
              </a: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3596" y="1266383"/>
              <a:ext cx="1784725" cy="1792379"/>
            </a:xfrm>
            <a:prstGeom prst="rect">
              <a:avLst/>
            </a:prstGeom>
            <a:grpFill/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2079" y="4154968"/>
              <a:ext cx="2234162" cy="1405511"/>
            </a:xfrm>
            <a:prstGeom prst="rect">
              <a:avLst/>
            </a:prstGeom>
            <a:grpFill/>
          </p:spPr>
        </p:pic>
      </p:grpSp>
      <p:grpSp>
        <p:nvGrpSpPr>
          <p:cNvPr id="11" name="Группа 10"/>
          <p:cNvGrpSpPr/>
          <p:nvPr/>
        </p:nvGrpSpPr>
        <p:grpSpPr>
          <a:xfrm>
            <a:off x="4638730" y="142841"/>
            <a:ext cx="4140000" cy="6156000"/>
            <a:chOff x="5254424" y="1126156"/>
            <a:chExt cx="3609474" cy="4649002"/>
          </a:xfrm>
          <a:solidFill>
            <a:schemeClr val="bg1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5254424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80975" y="1319249"/>
              <a:ext cx="1953929" cy="27891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Журналист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29210" y="4047620"/>
              <a:ext cx="3067375" cy="9762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 долгое время жил в Сибири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должен признаться – это самая большая </a:t>
              </a:r>
              <a:r>
                <a:rPr lang="ru-RU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моя </a:t>
              </a:r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любовь.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Мне кажется, сибиряки – это особенные люди.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fontAlgn="base"/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В. Липатов</a:t>
              </a:r>
              <a:r>
                <a:rPr lang="ru-RU" b="1" i="1" dirty="0"/>
                <a:t> </a:t>
              </a:r>
              <a:endParaRPr lang="ru-RU" dirty="0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5245" y="1814486"/>
              <a:ext cx="1723118" cy="1792379"/>
            </a:xfrm>
            <a:prstGeom prst="rect">
              <a:avLst/>
            </a:prstGeom>
            <a:grpFill/>
          </p:spPr>
        </p:pic>
      </p:grpSp>
      <p:sp>
        <p:nvSpPr>
          <p:cNvPr id="5" name="Прямоугольник 4"/>
          <p:cNvSpPr/>
          <p:nvPr/>
        </p:nvSpPr>
        <p:spPr>
          <a:xfrm>
            <a:off x="582180" y="142841"/>
            <a:ext cx="4140000" cy="615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4638730" y="142841"/>
            <a:ext cx="4140000" cy="6156000"/>
            <a:chOff x="4793381" y="1126156"/>
            <a:chExt cx="3609474" cy="46490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46282" y="1318661"/>
              <a:ext cx="1953929" cy="278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Ожеред</a:t>
              </a:r>
              <a:r>
                <a:rPr lang="ru-RU" dirty="0" smtClean="0"/>
                <a:t> Екатерина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1153" y="4349015"/>
              <a:ext cx="1953929" cy="906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В.В. Липатов – журналист, писатель, наш земляк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7377" y="1724457"/>
              <a:ext cx="2152834" cy="2497679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170" y="1682135"/>
              <a:ext cx="2887098" cy="176852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9" name="TextBox 18"/>
            <p:cNvSpPr txBox="1"/>
            <p:nvPr/>
          </p:nvSpPr>
          <p:spPr>
            <a:xfrm>
              <a:off x="1790991" y="3606865"/>
              <a:ext cx="2734277" cy="13248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 был прирожденным газетчиком </a:t>
              </a:r>
              <a:r>
                <a:rPr lang="ru-RU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«Своим писательским талантом я обязан газете»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всегда подчеркивал Липатов. Главная тема рост и возмужание человека в труде, взаимоотношения личности и коллектива. 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Учась в Томском педагогическом институте на третьем курсе, пробует свои первые шаги в журналистике в томской газете «Красное знамя».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2078" y="1308836"/>
              <a:ext cx="2405970" cy="151640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8" name="TextBox 27"/>
            <p:cNvSpPr txBox="1"/>
            <p:nvPr/>
          </p:nvSpPr>
          <p:spPr>
            <a:xfrm>
              <a:off x="1441029" y="2916239"/>
              <a:ext cx="3168469" cy="2858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1956 – 1957 годах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Виль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Липатов работал в редакции «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Причулымская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правда» г. Асино заведующим отделом писем и культуры.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Асиновский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период у писателя был продуктивным в его литературном становлении. Он смело брался за любые жанры: очерки, корреспонденции, фельетоны сменялись даже стихами, которые он публиковал не только под своей фамилией, но и под псевдонимами – «В.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Чулымский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и «В. Алмазов».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публикациях той поры сразу заметен подчерк настоящего мастера своего дела – очеркиста, литератора. В нашем городе он прослыл профессионалом.  К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асиновскому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периоду у него скопилось столько опыта, житейской мудрости, фактического материала и наблюдений. В Асино он в полной мере оценил значение этого материала, хотя период этот был коротким, но поворотным: остаться журналистом или быть писателем.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Газеты для него становится мало и уезжает из Асино, чтобы начать свою литературную судьбу.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82180" y="142841"/>
            <a:ext cx="4140000" cy="6156000"/>
            <a:chOff x="1182413" y="1126156"/>
            <a:chExt cx="3609474" cy="464900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182413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2496" y="1709884"/>
              <a:ext cx="2912772" cy="132107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7" name="TextBox 36"/>
            <p:cNvSpPr txBox="1"/>
            <p:nvPr/>
          </p:nvSpPr>
          <p:spPr>
            <a:xfrm>
              <a:off x="1542278" y="3340628"/>
              <a:ext cx="3053207" cy="14643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Множество достоинств было в творчестве В. Липатова. Он вошел в литературу как молодой писатель. И писал о молодых, потому был им близок, и читаем. Виля Липатова всю жизнь волновали судьбы молодых и талантливых людей. В разных произведениях писатель «проигрывал» разные варианты их судеб, но итог оказывался всегда один и тот же: энергия молодости и таланта входила в конфликт с жёсткой административно-командной системой.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8355" y="1665339"/>
              <a:ext cx="2627604" cy="171496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TextBox 44"/>
            <p:cNvSpPr txBox="1"/>
            <p:nvPr/>
          </p:nvSpPr>
          <p:spPr>
            <a:xfrm>
              <a:off x="1565737" y="3450657"/>
              <a:ext cx="3092840" cy="146432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повести «Глухая мята»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проявились лучшие черты писателя. Его простой рассказ о бригаде таёжных лесорубов, об их труде и быте, об отношениях между собой. Герои произведения оказываются людьми интересными, растущими, своеобразными. Рабочие-лесорубы не похожи друг на друга. Почти у каждого из них есть те или иные недостатки, но все они выступают против индивидуалиста и карьериста. Изюмина с волчьей моралью.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90990" y="1256288"/>
              <a:ext cx="2734277" cy="278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Глухая мята (1960)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3007" y="1603908"/>
              <a:ext cx="2330305" cy="152520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5" name="TextBox 54"/>
            <p:cNvSpPr txBox="1"/>
            <p:nvPr/>
          </p:nvSpPr>
          <p:spPr>
            <a:xfrm>
              <a:off x="1531160" y="3171299"/>
              <a:ext cx="3033997" cy="11854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Повесть 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«Смерть Егора Сузуна»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это рассказ о последнем дне жизни старого коммуниста. Жизнь его, вся отданная людям, была по-настоящему счастливой: участие в боях за Советскую власть, работа в ЧК, стройки первых пятилеток, путь от каменщика до управляющего строительным трестом. Все жизнь, все силы Егора Сузуна, была отданы тому. Чтобы люди жили чище и светлее.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91270" y="1310929"/>
              <a:ext cx="2961646" cy="278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«Смерть Егора Сузуна» (1963)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001" y="4398890"/>
              <a:ext cx="1738712" cy="1127937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65" name="Группа 64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594" y="1670289"/>
              <a:ext cx="1240478" cy="152958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68" name="TextBox 67"/>
            <p:cNvSpPr txBox="1"/>
            <p:nvPr/>
          </p:nvSpPr>
          <p:spPr>
            <a:xfrm>
              <a:off x="1382323" y="3367030"/>
              <a:ext cx="3266371" cy="202216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Она старается элегантно одеваться с учётом современной моды, устраивает в клубе танцы под радиолу, киносеансы, делает политинформации на сенокосе. Одновременно она чувствует, что с получением образования стала отличаться от большинства деревенских жителей. Лиде кажется, что тракторист Витька, влюблённый в неё и пытающийся обратить на себя внимание Лиды, ей не пара. Сама Лида безуспешно пытается наладить личные отношения с местным учителем истории, считая, что теперь именно с ним у неё гораздо больше общего. Когда Лида понимает, что учителю ближе приехавшая из города студентка, она находит отдушину в простом деревенском занятии косца, которое знает с детства…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684318" y="1226267"/>
              <a:ext cx="2734277" cy="278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«Лида </a:t>
              </a:r>
              <a:r>
                <a:rPr lang="ru-RU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Вараксина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(1968)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689072" y="1503131"/>
              <a:ext cx="1964875" cy="1882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Действие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повести происходит в сибирском посёлке 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  <a:hlinkClick r:id="rId21" tooltip="Яя (Кемеровская область)"/>
                </a:rPr>
                <a:t>Яя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на реке 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22" tooltip="Чулым (приток Оби)"/>
                </a:rPr>
                <a:t>Чулым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Деревенская девушка Лида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Вараксина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окончила в городе культпросветучилище и приехала работать завклубом в деревне. </a:t>
              </a:r>
            </a:p>
            <a:p>
              <a:pPr algn="just"/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В 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деревне Лида старается активизировать культурную работу в деревне так, как её учила любимая преподавательница в училище. </a:t>
              </a: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8" name="Рисунок 77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3985" y="1676611"/>
              <a:ext cx="3007824" cy="140129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9" name="TextBox 78"/>
            <p:cNvSpPr txBox="1"/>
            <p:nvPr/>
          </p:nvSpPr>
          <p:spPr>
            <a:xfrm>
              <a:off x="1397182" y="3250649"/>
              <a:ext cx="3229998" cy="21616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«Игорь </a:t>
              </a:r>
              <a:r>
                <a:rPr lang="ru-RU" sz="1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Саввович</a:t>
              </a:r>
              <a:r>
                <a: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(место действия – крупный сибирский город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Ромск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предпоследнего и одного из самых сложных социально-психологических романов в творчестве писателя.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Герои романа Виля Липатова - тридцатилетние люди, родившиеся после войны и вступающие ныне на руководящие посты разных звеньев народного хозяйства. О гражданской зрелости этого поколения, о чувстве ответственности перед государством, перед народом идет речь в романе. Это является его главной темой.</a:t>
              </a:r>
            </a:p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Насколько актуален, злободневен и страстно полемичен роман «Игорь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Саввович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», написанный в конце 70-х годов XX века, для наших современников – поколения читателей XXI 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века.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670729" y="1188242"/>
              <a:ext cx="2734277" cy="27891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«Игорь </a:t>
              </a:r>
              <a:r>
                <a:rPr lang="ru-RU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Саввович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(1977)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8" name="Рисунок 87"/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980" y="1603540"/>
              <a:ext cx="1296553" cy="179237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9" name="TextBox 88"/>
            <p:cNvSpPr txBox="1"/>
            <p:nvPr/>
          </p:nvSpPr>
          <p:spPr>
            <a:xfrm>
              <a:off x="1448980" y="3780363"/>
              <a:ext cx="3110839" cy="160378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Роман «И это все о нем» посвящен комсомольцам 70-х годов. В центре повествования Евгений Столетов и его товарищи — молодые лесозаготовители, комсомольцы, вступившие в непримиримую борьбу с мастером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Гасиловым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обывателем, рвачом, для которого главное — собственное благополучие. Евгений Столетов - человек, стремящийся жить по правде, глубоко верящий в добро, справедливость, честность.  Сюжетно роман построен на расследовании обстоятельств гибели Евгения Столетова.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414429" y="1219095"/>
              <a:ext cx="3256127" cy="4881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это все о нем </a:t>
              </a:r>
              <a:r>
                <a:rPr lang="ru-RU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Виль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Липатов (1977)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353" y="1888561"/>
              <a:ext cx="1273382" cy="1792379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6" name="Группа 95"/>
          <p:cNvGrpSpPr/>
          <p:nvPr/>
        </p:nvGrpSpPr>
        <p:grpSpPr>
          <a:xfrm>
            <a:off x="582180" y="142841"/>
            <a:ext cx="4140000" cy="6156000"/>
            <a:chOff x="1183907" y="1126156"/>
            <a:chExt cx="3609474" cy="4649002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042556" y="2434442"/>
              <a:ext cx="2030680" cy="1115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МАОУ гимназия №2</a:t>
              </a:r>
              <a:br>
                <a:rPr lang="ru-RU" dirty="0" smtClean="0"/>
              </a:br>
              <a:r>
                <a:rPr lang="ru-RU" dirty="0" smtClean="0"/>
                <a:t>города Асино</a:t>
              </a:r>
              <a:br>
                <a:rPr lang="ru-RU" dirty="0" smtClean="0"/>
              </a:br>
              <a:r>
                <a:rPr lang="ru-RU" dirty="0" smtClean="0"/>
                <a:t>Томской области</a:t>
              </a:r>
            </a:p>
            <a:p>
              <a:pPr algn="ctr"/>
              <a:endParaRPr lang="ru-RU" dirty="0"/>
            </a:p>
            <a:p>
              <a:pPr algn="ctr"/>
              <a:r>
                <a:rPr lang="ru-RU" dirty="0" smtClean="0"/>
                <a:t>2022 г.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99185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1264</Words>
  <Application>Microsoft Office PowerPoint</Application>
  <PresentationFormat>Экран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USER</cp:lastModifiedBy>
  <cp:revision>12</cp:revision>
  <dcterms:created xsi:type="dcterms:W3CDTF">2020-02-11T02:21:03Z</dcterms:created>
  <dcterms:modified xsi:type="dcterms:W3CDTF">2022-03-29T05:06:21Z</dcterms:modified>
</cp:coreProperties>
</file>