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69" r:id="rId4"/>
    <p:sldId id="262" r:id="rId5"/>
    <p:sldId id="266" r:id="rId6"/>
    <p:sldId id="259" r:id="rId7"/>
    <p:sldId id="261" r:id="rId8"/>
    <p:sldId id="264" r:id="rId9"/>
    <p:sldId id="265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98363-78B2-4023-A39C-011EB0A2E78B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04AF3-A12A-44A8-8999-24BB08D4F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04AF3-A12A-44A8-8999-24BB08D4FFF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4357694"/>
            <a:ext cx="4857752" cy="51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МАОУ гимназия №2 города Асино Томской области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432249" y="6000768"/>
            <a:ext cx="2711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57166"/>
            <a:ext cx="700092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Сетевой инновационный проект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«ИНДИВИДУАЛЬНЫЙ ОБРАЗОВАТЕЛЬНЫЙ МАРШРУТ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ОСНОВА САМООПРЕДЕЛЕНИЯ СТАРШЕКЛАССНИКОВ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356" y="1357298"/>
            <a:ext cx="550072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а с и б о 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м а </a:t>
            </a:r>
            <a:r>
              <a:rPr lang="ru-RU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е!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285728"/>
            <a:ext cx="470610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282" y="1661992"/>
            <a:ext cx="87154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Индивидуальный образовательный маршрут (ИОМ) -  это целенаправленно проектируемая дифференцированная образовательная программа. 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Индивидуальный образовательный маршрут определяется образовательными потребностями, индивидуальными способностями и возможностями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обучающегося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285728"/>
            <a:ext cx="8643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endParaRPr lang="ru-RU" sz="4800" b="1" u="sng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357298"/>
            <a:ext cx="70009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Создание обновленной модели образовательного пространства МАОУ гимназии №2 г. Асино через  индивидуальные образовательные  маршруты, способствующие  самоопределению и самореализации различных категорий обучающихся и направленные  на повышение качества образовательного процесса.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571480"/>
            <a:ext cx="8929718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ИОМ разрабатывается:</a:t>
            </a:r>
            <a:endParaRPr kumimoji="0" lang="ru-RU" sz="3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для детей, не усваивающих основную общеобразовательную программу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для детей, с ограниченными возможностями здоровья, детей-инвалидов.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для одарённых детей.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2214546" y="357166"/>
            <a:ext cx="4500594" cy="1541342"/>
          </a:xfrm>
          <a:prstGeom prst="ribbon2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составленияИОМ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4857760"/>
            <a:ext cx="2143140" cy="135732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Классный руководитель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 предметники- предметники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868" y="5143512"/>
            <a:ext cx="2000264" cy="107157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Педагог- психолог, социальный педагог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58" y="3500438"/>
            <a:ext cx="2000264" cy="9286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43702" y="5214950"/>
            <a:ext cx="2000264" cy="9286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Администрация гимназии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43702" y="3714752"/>
            <a:ext cx="2000264" cy="9286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>
            <a:stCxn id="2" idx="2"/>
            <a:endCxn id="10" idx="0"/>
          </p:cNvCxnSpPr>
          <p:nvPr/>
        </p:nvCxnSpPr>
        <p:spPr>
          <a:xfrm rot="5400000">
            <a:off x="1981654" y="1017249"/>
            <a:ext cx="1858826" cy="310755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2" idx="2"/>
            <a:endCxn id="8" idx="3"/>
          </p:cNvCxnSpPr>
          <p:nvPr/>
        </p:nvCxnSpPr>
        <p:spPr>
          <a:xfrm rot="5400000">
            <a:off x="1535167" y="2606744"/>
            <a:ext cx="3894809" cy="196454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2" idx="2"/>
            <a:endCxn id="9" idx="0"/>
          </p:cNvCxnSpPr>
          <p:nvPr/>
        </p:nvCxnSpPr>
        <p:spPr>
          <a:xfrm rot="16200000" flipH="1">
            <a:off x="2767471" y="3338983"/>
            <a:ext cx="3501900" cy="10715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3518290" y="2482447"/>
            <a:ext cx="3964809" cy="21431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" idx="2"/>
            <a:endCxn id="12" idx="0"/>
          </p:cNvCxnSpPr>
          <p:nvPr/>
        </p:nvCxnSpPr>
        <p:spPr>
          <a:xfrm rot="16200000" flipH="1">
            <a:off x="5017768" y="1088686"/>
            <a:ext cx="2073140" cy="31789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85720" y="1571612"/>
            <a:ext cx="871543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Федеральный закон «Об образовании в Российской Федерации» от 29.12.2012 N 273-ФЗ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РФ от 17 мая 2012 г. N 413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"Об утверждении федерального государственного образовательного стандарта среднего общего образования" с изменениям и дополнениями от 29 декабря 2014 г., 31 декабря 2015 г., 29 июня 2017 г.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Основная образовательная программа среднего общего образования МАОУ гимназии №2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Локальные акты гимназии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857232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Нормативно-правовая база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14290"/>
            <a:ext cx="8929718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 реализации проекта</a:t>
            </a:r>
            <a:endParaRPr kumimoji="0" lang="ru-RU" sz="3600" b="1" i="0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/>
              <a:t>Подготовительный (поисково-теоретический) этап - </a:t>
            </a:r>
            <a:r>
              <a:rPr lang="ru-RU" sz="2800" dirty="0" smtClean="0"/>
              <a:t>январь 2019- август 2019г.</a:t>
            </a:r>
          </a:p>
          <a:p>
            <a:endParaRPr lang="ru-RU" sz="2800" dirty="0" smtClean="0"/>
          </a:p>
          <a:p>
            <a:r>
              <a:rPr lang="ru-RU" sz="2800" b="1" dirty="0" smtClean="0"/>
              <a:t>Основной  (</a:t>
            </a:r>
            <a:r>
              <a:rPr lang="ru-RU" sz="2800" b="1" dirty="0" err="1" smtClean="0"/>
              <a:t>практическо-экспериментальный</a:t>
            </a:r>
            <a:r>
              <a:rPr lang="ru-RU" sz="2800" b="1" dirty="0" smtClean="0"/>
              <a:t>) этап -</a:t>
            </a:r>
            <a:r>
              <a:rPr lang="ru-RU" sz="2800" dirty="0" smtClean="0"/>
              <a:t> сентябрь  2020 –  май 2023</a:t>
            </a:r>
          </a:p>
          <a:p>
            <a:endParaRPr lang="ru-RU" sz="2800" dirty="0" smtClean="0"/>
          </a:p>
          <a:p>
            <a:r>
              <a:rPr lang="ru-RU" sz="2800" b="1" dirty="0" smtClean="0"/>
              <a:t>Заключительный (аналитический)	 этап – </a:t>
            </a:r>
            <a:r>
              <a:rPr lang="ru-RU" sz="2800" dirty="0" smtClean="0"/>
              <a:t>июнь – декабрь 2023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1571612"/>
            <a:ext cx="892971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Индивидуальный образовательный маршрут –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персональный путь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реализации личностного потенциала ребенка в образовании и обучении.   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642918"/>
            <a:ext cx="464347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3600" b="1" i="0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642918"/>
            <a:ext cx="8001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ПРАКТИЧЕСКАЯ ЗНАЧИМОСТЬ ПРОЕКТА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00174"/>
            <a:ext cx="792961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Возможность применения опыта на уровне любых общеобразовательных организаций.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Результаты проекта могут стать элементом  программы курсов повышения квалификации для педагогов и руководителей образовательных организаций, внедряющих ФГОС.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215</TotalTime>
  <Words>225</Words>
  <PresentationFormat>Экран (4:3)</PresentationFormat>
  <Paragraphs>55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W7-Pro</dc:creator>
  <cp:lastModifiedBy>W7-Pro</cp:lastModifiedBy>
  <cp:revision>81</cp:revision>
  <dcterms:modified xsi:type="dcterms:W3CDTF">2019-05-16T09:29:36Z</dcterms:modified>
</cp:coreProperties>
</file>