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406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376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618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8163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52490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183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6937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827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399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152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833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635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608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20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217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040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734FA-F701-4020-AD5A-6D3577C60CC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8638BF-BC4D-4306-A7CF-00F1F1613A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30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1401" y="1654874"/>
            <a:ext cx="8400862" cy="19564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</a:t>
            </a:r>
            <a:r>
              <a:rPr lang="ru-RU" sz="48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самоповреждающего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4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детей»</a:t>
            </a:r>
            <a:endParaRPr lang="ru-RU" sz="4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9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528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аутодеструктивного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подростков может стать: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501" y="1372858"/>
            <a:ext cx="9829795" cy="5705061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Переживание обиды, одиночества, отчужденности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Действительная или мнимая утрата любви родителей, неразделенное чувство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ревность.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Переживания, связанные со сложной обстановкой в семье, со смертью, разводом или уходом родителей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вины, стыда, оскорбленного самолюбия, самообвинения (в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связанного с насилием в семье, т.к. зачастую подросток считает себя виноватым в происходящем и боится рассказать об этом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Боязнь позора, насмешек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наказания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(например- серьезного проступка, плохих оценок),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извиниться.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мести, злобы, протеста, угроза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привлечь к себе внимание, вызвать сочувствие, избежать неприятных последствий, уйти от трудной ситуации, повлиять на другого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Сочувствие или подражание товарищам, кумирам, героям книг или фильмов.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3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Вербальные (словесные заявления)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415" y="2241612"/>
            <a:ext cx="9600985" cy="3880773"/>
          </a:xfrm>
        </p:spPr>
        <p:txBody>
          <a:bodyPr/>
          <a:lstStyle/>
          <a:p>
            <a:pPr marL="450850" lvl="1" indent="-277813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«Я подумаю о самоубийстве», «Было бы лучше умереть», «Я не хочу больше жить», «Мне скучно в этом мире» и т.п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1" indent="-27781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Косвенные высказывания «Вам не придется больше обо мне беспокоиться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«Они пожалеют, когда я уйду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lvl="1" indent="-277813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Намек на смерть или шутки по этому поводу. Многозначительное прощание, иногда шуточное, с другими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22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 проявления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057" y="1748616"/>
            <a:ext cx="9346343" cy="534062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интерес к произведениям литературы, живописи, музыки, тематика которых указывает на бессмысленность земного существования, безысходность, содержит призыв покинуть этот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Самоизоляция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семьи и любимых людей.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Стремление к тому, чтобы их оставили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рисунков с изображением не понятных знаков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на теле, руках, ногах истинных или нарисованных шрамов или порезов. Появление фотографий (в телефоне, компьютере) порезов, шрамов,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увечий.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ребенка к различным религиям, учениям, философиям.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03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493" y="243068"/>
            <a:ext cx="1012147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родители могут помочь ребенку в тяжелой эмоциональной ситуации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458" y="1812528"/>
            <a:ext cx="9221166" cy="5797827"/>
          </a:xfrm>
        </p:spPr>
        <p:txBody>
          <a:bodyPr>
            <a:normAutofit/>
          </a:bodyPr>
          <a:lstStyle/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контакт со своим ребенком.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ребенка к самостоятельному выстраиванию жизненных перспектив.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обсуждать такие понятия ,как смысл жизни, любовь, дружба, предательство и т.д.</a:t>
            </a:r>
          </a:p>
          <a:p>
            <a:pPr lvl="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ребенка радоваться не только успехам, достижениям, наградам, но и получить удовольствие от жизни (от общения с природой, друзьями, от интересных книг, спорта, хобби и т.д.)</a:t>
            </a:r>
          </a:p>
          <a:p>
            <a:pPr lvl="0"/>
            <a:endParaRPr lang="ru-RU" sz="25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46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ОБРАЩАТЬСЯ???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526840" cy="3880773"/>
          </a:xfrm>
        </p:spPr>
        <p:txBody>
          <a:bodyPr>
            <a:normAutofit/>
          </a:bodyPr>
          <a:lstStyle/>
          <a:p>
            <a:pPr lvl="0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ВРАЧИ-ДЕТЯМ: сайт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помощьрядом.рф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Общероссийский детский ТЕЛЕФОН ДОВЕРИЯ 8-800-2000-122 (круглосуточно) </a:t>
            </a:r>
          </a:p>
          <a:p>
            <a:pPr lvl="0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экстренной психологической помощи для детей и взрослых (812)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708–40-41 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159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426</Words>
  <Application>Microsoft Office PowerPoint</Application>
  <PresentationFormat>Произвольный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Слайд 1</vt:lpstr>
      <vt:lpstr>Причиной аутодеструктивного поведения подростков может стать: </vt:lpstr>
      <vt:lpstr>ПРИЗНАКИ РИСКА:  Вербальные (словесные заявления) </vt:lpstr>
      <vt:lpstr>Поведенческие проявления </vt:lpstr>
      <vt:lpstr>Как родители могут помочь ребенку в тяжелой эмоциональной ситуации </vt:lpstr>
      <vt:lpstr>КУДА ОБРАЩАТЬСЯ???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18.03.2021</dc:title>
  <dc:creator>teacher</dc:creator>
  <cp:lastModifiedBy>Microsoft Office</cp:lastModifiedBy>
  <cp:revision>11</cp:revision>
  <dcterms:created xsi:type="dcterms:W3CDTF">2021-03-16T08:25:45Z</dcterms:created>
  <dcterms:modified xsi:type="dcterms:W3CDTF">2023-12-15T08:06:17Z</dcterms:modified>
</cp:coreProperties>
</file>